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7279938" cy="12599988"/>
  <p:notesSz cx="6858000" cy="9144000"/>
  <p:defaultTextStyle>
    <a:defPPr>
      <a:defRPr lang="en-US"/>
    </a:defPPr>
    <a:lvl1pPr marL="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9" userDrawn="1">
          <p15:clr>
            <a:srgbClr val="A4A3A4"/>
          </p15:clr>
        </p15:guide>
        <p15:guide id="2" pos="54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7"/>
  </p:normalViewPr>
  <p:slideViewPr>
    <p:cSldViewPr>
      <p:cViewPr>
        <p:scale>
          <a:sx n="39" d="100"/>
          <a:sy n="39" d="100"/>
        </p:scale>
        <p:origin x="2192" y="640"/>
      </p:cViewPr>
      <p:guideLst>
        <p:guide orient="horz" pos="3969"/>
        <p:guide pos="54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DAEA1-967D-4ACD-89D4-B5AB51550092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7913" y="685800"/>
            <a:ext cx="4702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16E12-9CB2-4877-9B7B-584EADB7B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7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685800"/>
            <a:ext cx="4702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16E12-9CB2-4877-9B7B-584EADB7B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998" y="3914167"/>
            <a:ext cx="14687947" cy="27008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1993" y="7139997"/>
            <a:ext cx="12095958" cy="32199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50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00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550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401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25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101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95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802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464865" y="1058753"/>
            <a:ext cx="12245958" cy="225778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20997" y="1058753"/>
            <a:ext cx="36455870" cy="225778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2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001" y="8096666"/>
            <a:ext cx="14687947" cy="2502497"/>
          </a:xfrm>
        </p:spPr>
        <p:txBody>
          <a:bodyPr anchor="t"/>
          <a:lstStyle>
            <a:lvl1pPr algn="l">
              <a:defRPr sz="743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1" y="5340419"/>
            <a:ext cx="14687947" cy="2756246"/>
          </a:xfrm>
        </p:spPr>
        <p:txBody>
          <a:bodyPr anchor="b"/>
          <a:lstStyle>
            <a:lvl1pPr marL="0" indent="0">
              <a:buNone/>
              <a:defRPr sz="3718">
                <a:solidFill>
                  <a:schemeClr val="tx1">
                    <a:tint val="75000"/>
                  </a:schemeClr>
                </a:solidFill>
              </a:defRPr>
            </a:lvl1pPr>
            <a:lvl2pPr marL="850325" indent="0">
              <a:buNone/>
              <a:defRPr sz="3376">
                <a:solidFill>
                  <a:schemeClr val="tx1">
                    <a:tint val="75000"/>
                  </a:schemeClr>
                </a:solidFill>
              </a:defRPr>
            </a:lvl2pPr>
            <a:lvl3pPr marL="1700647" indent="0">
              <a:buNone/>
              <a:defRPr sz="2963">
                <a:solidFill>
                  <a:schemeClr val="tx1">
                    <a:tint val="75000"/>
                  </a:schemeClr>
                </a:solidFill>
              </a:defRPr>
            </a:lvl3pPr>
            <a:lvl4pPr marL="2550973" indent="0">
              <a:buNone/>
              <a:defRPr sz="2619">
                <a:solidFill>
                  <a:schemeClr val="tx1">
                    <a:tint val="75000"/>
                  </a:schemeClr>
                </a:solidFill>
              </a:defRPr>
            </a:lvl4pPr>
            <a:lvl5pPr marL="3401295" indent="0">
              <a:buNone/>
              <a:defRPr sz="2619">
                <a:solidFill>
                  <a:schemeClr val="tx1">
                    <a:tint val="75000"/>
                  </a:schemeClr>
                </a:solidFill>
              </a:defRPr>
            </a:lvl5pPr>
            <a:lvl6pPr marL="4251621" indent="0">
              <a:buNone/>
              <a:defRPr sz="2619">
                <a:solidFill>
                  <a:schemeClr val="tx1">
                    <a:tint val="75000"/>
                  </a:schemeClr>
                </a:solidFill>
              </a:defRPr>
            </a:lvl6pPr>
            <a:lvl7pPr marL="5101942" indent="0">
              <a:buNone/>
              <a:defRPr sz="2619">
                <a:solidFill>
                  <a:schemeClr val="tx1">
                    <a:tint val="75000"/>
                  </a:schemeClr>
                </a:solidFill>
              </a:defRPr>
            </a:lvl7pPr>
            <a:lvl8pPr marL="5952267" indent="0">
              <a:buNone/>
              <a:defRPr sz="2619">
                <a:solidFill>
                  <a:schemeClr val="tx1">
                    <a:tint val="75000"/>
                  </a:schemeClr>
                </a:solidFill>
              </a:defRPr>
            </a:lvl8pPr>
            <a:lvl9pPr marL="6802592" indent="0">
              <a:buNone/>
              <a:defRPr sz="26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2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20996" y="6174582"/>
            <a:ext cx="24350910" cy="17462066"/>
          </a:xfrm>
        </p:spPr>
        <p:txBody>
          <a:bodyPr/>
          <a:lstStyle>
            <a:lvl1pPr>
              <a:defRPr sz="5234"/>
            </a:lvl1pPr>
            <a:lvl2pPr>
              <a:defRPr sz="4476"/>
            </a:lvl2pPr>
            <a:lvl3pPr>
              <a:defRPr sz="3718"/>
            </a:lvl3pPr>
            <a:lvl4pPr>
              <a:defRPr sz="3376"/>
            </a:lvl4pPr>
            <a:lvl5pPr>
              <a:defRPr sz="3376"/>
            </a:lvl5pPr>
            <a:lvl6pPr>
              <a:defRPr sz="3376"/>
            </a:lvl6pPr>
            <a:lvl7pPr>
              <a:defRPr sz="3376"/>
            </a:lvl7pPr>
            <a:lvl8pPr>
              <a:defRPr sz="3376"/>
            </a:lvl8pPr>
            <a:lvl9pPr>
              <a:defRPr sz="33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59908" y="6174582"/>
            <a:ext cx="24350914" cy="17462066"/>
          </a:xfrm>
        </p:spPr>
        <p:txBody>
          <a:bodyPr/>
          <a:lstStyle>
            <a:lvl1pPr>
              <a:defRPr sz="5234"/>
            </a:lvl1pPr>
            <a:lvl2pPr>
              <a:defRPr sz="4476"/>
            </a:lvl2pPr>
            <a:lvl3pPr>
              <a:defRPr sz="3718"/>
            </a:lvl3pPr>
            <a:lvl4pPr>
              <a:defRPr sz="3376"/>
            </a:lvl4pPr>
            <a:lvl5pPr>
              <a:defRPr sz="3376"/>
            </a:lvl5pPr>
            <a:lvl6pPr>
              <a:defRPr sz="3376"/>
            </a:lvl6pPr>
            <a:lvl7pPr>
              <a:defRPr sz="3376"/>
            </a:lvl7pPr>
            <a:lvl8pPr>
              <a:defRPr sz="3376"/>
            </a:lvl8pPr>
            <a:lvl9pPr>
              <a:defRPr sz="33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0" y="504586"/>
            <a:ext cx="15551943" cy="20999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003" y="2820418"/>
            <a:ext cx="7634974" cy="1175414"/>
          </a:xfrm>
        </p:spPr>
        <p:txBody>
          <a:bodyPr anchor="b"/>
          <a:lstStyle>
            <a:lvl1pPr marL="0" indent="0">
              <a:buNone/>
              <a:defRPr sz="4476" b="1"/>
            </a:lvl1pPr>
            <a:lvl2pPr marL="850325" indent="0">
              <a:buNone/>
              <a:defRPr sz="3718" b="1"/>
            </a:lvl2pPr>
            <a:lvl3pPr marL="1700647" indent="0">
              <a:buNone/>
              <a:defRPr sz="3376" b="1"/>
            </a:lvl3pPr>
            <a:lvl4pPr marL="2550973" indent="0">
              <a:buNone/>
              <a:defRPr sz="2963" b="1"/>
            </a:lvl4pPr>
            <a:lvl5pPr marL="3401295" indent="0">
              <a:buNone/>
              <a:defRPr sz="2963" b="1"/>
            </a:lvl5pPr>
            <a:lvl6pPr marL="4251621" indent="0">
              <a:buNone/>
              <a:defRPr sz="2963" b="1"/>
            </a:lvl6pPr>
            <a:lvl7pPr marL="5101942" indent="0">
              <a:buNone/>
              <a:defRPr sz="2963" b="1"/>
            </a:lvl7pPr>
            <a:lvl8pPr marL="5952267" indent="0">
              <a:buNone/>
              <a:defRPr sz="2963" b="1"/>
            </a:lvl8pPr>
            <a:lvl9pPr marL="6802592" indent="0">
              <a:buNone/>
              <a:defRPr sz="29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003" y="3995832"/>
            <a:ext cx="7634974" cy="7259579"/>
          </a:xfrm>
        </p:spPr>
        <p:txBody>
          <a:bodyPr/>
          <a:lstStyle>
            <a:lvl1pPr>
              <a:defRPr sz="4476"/>
            </a:lvl1pPr>
            <a:lvl2pPr>
              <a:defRPr sz="3718"/>
            </a:lvl2pPr>
            <a:lvl3pPr>
              <a:defRPr sz="3376"/>
            </a:lvl3pPr>
            <a:lvl4pPr>
              <a:defRPr sz="2963"/>
            </a:lvl4pPr>
            <a:lvl5pPr>
              <a:defRPr sz="2963"/>
            </a:lvl5pPr>
            <a:lvl6pPr>
              <a:defRPr sz="2963"/>
            </a:lvl6pPr>
            <a:lvl7pPr>
              <a:defRPr sz="2963"/>
            </a:lvl7pPr>
            <a:lvl8pPr>
              <a:defRPr sz="2963"/>
            </a:lvl8pPr>
            <a:lvl9pPr>
              <a:defRPr sz="296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7974" y="2820418"/>
            <a:ext cx="7637971" cy="1175414"/>
          </a:xfrm>
        </p:spPr>
        <p:txBody>
          <a:bodyPr anchor="b"/>
          <a:lstStyle>
            <a:lvl1pPr marL="0" indent="0">
              <a:buNone/>
              <a:defRPr sz="4476" b="1"/>
            </a:lvl1pPr>
            <a:lvl2pPr marL="850325" indent="0">
              <a:buNone/>
              <a:defRPr sz="3718" b="1"/>
            </a:lvl2pPr>
            <a:lvl3pPr marL="1700647" indent="0">
              <a:buNone/>
              <a:defRPr sz="3376" b="1"/>
            </a:lvl3pPr>
            <a:lvl4pPr marL="2550973" indent="0">
              <a:buNone/>
              <a:defRPr sz="2963" b="1"/>
            </a:lvl4pPr>
            <a:lvl5pPr marL="3401295" indent="0">
              <a:buNone/>
              <a:defRPr sz="2963" b="1"/>
            </a:lvl5pPr>
            <a:lvl6pPr marL="4251621" indent="0">
              <a:buNone/>
              <a:defRPr sz="2963" b="1"/>
            </a:lvl6pPr>
            <a:lvl7pPr marL="5101942" indent="0">
              <a:buNone/>
              <a:defRPr sz="2963" b="1"/>
            </a:lvl7pPr>
            <a:lvl8pPr marL="5952267" indent="0">
              <a:buNone/>
              <a:defRPr sz="2963" b="1"/>
            </a:lvl8pPr>
            <a:lvl9pPr marL="6802592" indent="0">
              <a:buNone/>
              <a:defRPr sz="29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77974" y="3995832"/>
            <a:ext cx="7637971" cy="7259579"/>
          </a:xfrm>
        </p:spPr>
        <p:txBody>
          <a:bodyPr/>
          <a:lstStyle>
            <a:lvl1pPr>
              <a:defRPr sz="4476"/>
            </a:lvl1pPr>
            <a:lvl2pPr>
              <a:defRPr sz="3718"/>
            </a:lvl2pPr>
            <a:lvl3pPr>
              <a:defRPr sz="3376"/>
            </a:lvl3pPr>
            <a:lvl4pPr>
              <a:defRPr sz="2963"/>
            </a:lvl4pPr>
            <a:lvl5pPr>
              <a:defRPr sz="2963"/>
            </a:lvl5pPr>
            <a:lvl6pPr>
              <a:defRPr sz="2963"/>
            </a:lvl6pPr>
            <a:lvl7pPr>
              <a:defRPr sz="2963"/>
            </a:lvl7pPr>
            <a:lvl8pPr>
              <a:defRPr sz="2963"/>
            </a:lvl8pPr>
            <a:lvl9pPr>
              <a:defRPr sz="296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4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3" y="501667"/>
            <a:ext cx="5684981" cy="2134998"/>
          </a:xfrm>
        </p:spPr>
        <p:txBody>
          <a:bodyPr anchor="b"/>
          <a:lstStyle>
            <a:lvl1pPr algn="l">
              <a:defRPr sz="371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5985" y="501678"/>
            <a:ext cx="9659966" cy="10753741"/>
          </a:xfrm>
        </p:spPr>
        <p:txBody>
          <a:bodyPr/>
          <a:lstStyle>
            <a:lvl1pPr>
              <a:defRPr sz="5924"/>
            </a:lvl1pPr>
            <a:lvl2pPr>
              <a:defRPr sz="5234"/>
            </a:lvl2pPr>
            <a:lvl3pPr>
              <a:defRPr sz="4476"/>
            </a:lvl3pPr>
            <a:lvl4pPr>
              <a:defRPr sz="3718"/>
            </a:lvl4pPr>
            <a:lvl5pPr>
              <a:defRPr sz="3718"/>
            </a:lvl5pPr>
            <a:lvl6pPr>
              <a:defRPr sz="3718"/>
            </a:lvl6pPr>
            <a:lvl7pPr>
              <a:defRPr sz="3718"/>
            </a:lvl7pPr>
            <a:lvl8pPr>
              <a:defRPr sz="3718"/>
            </a:lvl8pPr>
            <a:lvl9pPr>
              <a:defRPr sz="37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4003" y="2636669"/>
            <a:ext cx="5684981" cy="8618743"/>
          </a:xfrm>
        </p:spPr>
        <p:txBody>
          <a:bodyPr/>
          <a:lstStyle>
            <a:lvl1pPr marL="0" indent="0">
              <a:buNone/>
              <a:defRPr sz="2619"/>
            </a:lvl1pPr>
            <a:lvl2pPr marL="850325" indent="0">
              <a:buNone/>
              <a:defRPr sz="2206"/>
            </a:lvl2pPr>
            <a:lvl3pPr marL="1700647" indent="0">
              <a:buNone/>
              <a:defRPr sz="1861"/>
            </a:lvl3pPr>
            <a:lvl4pPr marL="2550973" indent="0">
              <a:buNone/>
              <a:defRPr sz="1653"/>
            </a:lvl4pPr>
            <a:lvl5pPr marL="3401295" indent="0">
              <a:buNone/>
              <a:defRPr sz="1653"/>
            </a:lvl5pPr>
            <a:lvl6pPr marL="4251621" indent="0">
              <a:buNone/>
              <a:defRPr sz="1653"/>
            </a:lvl6pPr>
            <a:lvl7pPr marL="5101942" indent="0">
              <a:buNone/>
              <a:defRPr sz="1653"/>
            </a:lvl7pPr>
            <a:lvl8pPr marL="5952267" indent="0">
              <a:buNone/>
              <a:defRPr sz="1653"/>
            </a:lvl8pPr>
            <a:lvl9pPr marL="6802592" indent="0">
              <a:buNone/>
              <a:defRPr sz="165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989" y="8819996"/>
            <a:ext cx="10367963" cy="1041250"/>
          </a:xfrm>
        </p:spPr>
        <p:txBody>
          <a:bodyPr anchor="b"/>
          <a:lstStyle>
            <a:lvl1pPr algn="l">
              <a:defRPr sz="371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86989" y="1125837"/>
            <a:ext cx="10367963" cy="7559993"/>
          </a:xfrm>
        </p:spPr>
        <p:txBody>
          <a:bodyPr/>
          <a:lstStyle>
            <a:lvl1pPr marL="0" indent="0">
              <a:buNone/>
              <a:defRPr sz="5924"/>
            </a:lvl1pPr>
            <a:lvl2pPr marL="850325" indent="0">
              <a:buNone/>
              <a:defRPr sz="5234"/>
            </a:lvl2pPr>
            <a:lvl3pPr marL="1700647" indent="0">
              <a:buNone/>
              <a:defRPr sz="4476"/>
            </a:lvl3pPr>
            <a:lvl4pPr marL="2550973" indent="0">
              <a:buNone/>
              <a:defRPr sz="3718"/>
            </a:lvl4pPr>
            <a:lvl5pPr marL="3401295" indent="0">
              <a:buNone/>
              <a:defRPr sz="3718"/>
            </a:lvl5pPr>
            <a:lvl6pPr marL="4251621" indent="0">
              <a:buNone/>
              <a:defRPr sz="3718"/>
            </a:lvl6pPr>
            <a:lvl7pPr marL="5101942" indent="0">
              <a:buNone/>
              <a:defRPr sz="3718"/>
            </a:lvl7pPr>
            <a:lvl8pPr marL="5952267" indent="0">
              <a:buNone/>
              <a:defRPr sz="3718"/>
            </a:lvl8pPr>
            <a:lvl9pPr marL="6802592" indent="0">
              <a:buNone/>
              <a:defRPr sz="371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86989" y="9861243"/>
            <a:ext cx="10367963" cy="1478748"/>
          </a:xfrm>
        </p:spPr>
        <p:txBody>
          <a:bodyPr/>
          <a:lstStyle>
            <a:lvl1pPr marL="0" indent="0">
              <a:buNone/>
              <a:defRPr sz="2619"/>
            </a:lvl1pPr>
            <a:lvl2pPr marL="850325" indent="0">
              <a:buNone/>
              <a:defRPr sz="2206"/>
            </a:lvl2pPr>
            <a:lvl3pPr marL="1700647" indent="0">
              <a:buNone/>
              <a:defRPr sz="1861"/>
            </a:lvl3pPr>
            <a:lvl4pPr marL="2550973" indent="0">
              <a:buNone/>
              <a:defRPr sz="1653"/>
            </a:lvl4pPr>
            <a:lvl5pPr marL="3401295" indent="0">
              <a:buNone/>
              <a:defRPr sz="1653"/>
            </a:lvl5pPr>
            <a:lvl6pPr marL="4251621" indent="0">
              <a:buNone/>
              <a:defRPr sz="1653"/>
            </a:lvl6pPr>
            <a:lvl7pPr marL="5101942" indent="0">
              <a:buNone/>
              <a:defRPr sz="1653"/>
            </a:lvl7pPr>
            <a:lvl8pPr marL="5952267" indent="0">
              <a:buNone/>
              <a:defRPr sz="1653"/>
            </a:lvl8pPr>
            <a:lvl9pPr marL="6802592" indent="0">
              <a:buNone/>
              <a:defRPr sz="165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4000" y="504586"/>
            <a:ext cx="15551943" cy="2099998"/>
          </a:xfrm>
          <a:prstGeom prst="rect">
            <a:avLst/>
          </a:prstGeom>
        </p:spPr>
        <p:txBody>
          <a:bodyPr vert="horz" lIns="246888" tIns="123444" rIns="246888" bIns="12344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000" y="2940000"/>
            <a:ext cx="15551943" cy="8315410"/>
          </a:xfrm>
          <a:prstGeom prst="rect">
            <a:avLst/>
          </a:prstGeom>
        </p:spPr>
        <p:txBody>
          <a:bodyPr vert="horz" lIns="246888" tIns="123444" rIns="246888" bIns="1234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002" y="11678330"/>
            <a:ext cx="4031984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l">
              <a:defRPr sz="22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FCC3F-9C50-4357-A512-F047B52B42A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3982" y="11678330"/>
            <a:ext cx="5471980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ctr">
              <a:defRPr sz="22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83961" y="11678330"/>
            <a:ext cx="4031984" cy="67083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r">
              <a:defRPr sz="22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00647" rtl="0" eaLnBrk="1" latinLnBrk="0" hangingPunct="1">
        <a:spcBef>
          <a:spcPct val="0"/>
        </a:spcBef>
        <a:buNone/>
        <a:defRPr sz="8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7743" indent="-637743" algn="l" defTabSz="1700647" rtl="0" eaLnBrk="1" latinLnBrk="0" hangingPunct="1">
        <a:spcBef>
          <a:spcPct val="20000"/>
        </a:spcBef>
        <a:buFont typeface="Arial" panose="020B0604020202020204" pitchFamily="34" charset="0"/>
        <a:buChar char="•"/>
        <a:defRPr sz="5924" kern="1200">
          <a:solidFill>
            <a:schemeClr val="tx1"/>
          </a:solidFill>
          <a:latin typeface="+mn-lt"/>
          <a:ea typeface="+mn-ea"/>
          <a:cs typeface="+mn-cs"/>
        </a:defRPr>
      </a:lvl1pPr>
      <a:lvl2pPr marL="1381777" indent="-531452" algn="l" defTabSz="1700647" rtl="0" eaLnBrk="1" latinLnBrk="0" hangingPunct="1">
        <a:spcBef>
          <a:spcPct val="20000"/>
        </a:spcBef>
        <a:buFont typeface="Arial" panose="020B0604020202020204" pitchFamily="34" charset="0"/>
        <a:buChar char="–"/>
        <a:defRPr sz="5234" kern="1200">
          <a:solidFill>
            <a:schemeClr val="tx1"/>
          </a:solidFill>
          <a:latin typeface="+mn-lt"/>
          <a:ea typeface="+mn-ea"/>
          <a:cs typeface="+mn-cs"/>
        </a:defRPr>
      </a:lvl2pPr>
      <a:lvl3pPr marL="2125807" indent="-425161" algn="l" defTabSz="1700647" rtl="0" eaLnBrk="1" latinLnBrk="0" hangingPunct="1">
        <a:spcBef>
          <a:spcPct val="20000"/>
        </a:spcBef>
        <a:buFont typeface="Arial" panose="020B0604020202020204" pitchFamily="34" charset="0"/>
        <a:buChar char="•"/>
        <a:defRPr sz="4476" kern="1200">
          <a:solidFill>
            <a:schemeClr val="tx1"/>
          </a:solidFill>
          <a:latin typeface="+mn-lt"/>
          <a:ea typeface="+mn-ea"/>
          <a:cs typeface="+mn-cs"/>
        </a:defRPr>
      </a:lvl3pPr>
      <a:lvl4pPr marL="2976134" indent="-425161" algn="l" defTabSz="17006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3826459" indent="-425161" algn="l" defTabSz="1700647" rtl="0" eaLnBrk="1" latinLnBrk="0" hangingPunct="1">
        <a:spcBef>
          <a:spcPct val="20000"/>
        </a:spcBef>
        <a:buFont typeface="Arial" panose="020B0604020202020204" pitchFamily="34" charset="0"/>
        <a:buChar char="»"/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4676780" indent="-425161" algn="l" defTabSz="17006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5527105" indent="-425161" algn="l" defTabSz="17006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6377428" indent="-425161" algn="l" defTabSz="17006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7227752" indent="-425161" algn="l" defTabSz="17006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0647" rtl="0" eaLnBrk="1" latinLnBrk="0" hangingPunct="1">
        <a:defRPr sz="3376" kern="1200">
          <a:solidFill>
            <a:schemeClr val="tx1"/>
          </a:solidFill>
          <a:latin typeface="+mn-lt"/>
          <a:ea typeface="+mn-ea"/>
          <a:cs typeface="+mn-cs"/>
        </a:defRPr>
      </a:lvl1pPr>
      <a:lvl2pPr marL="850325" algn="l" defTabSz="1700647" rtl="0" eaLnBrk="1" latinLnBrk="0" hangingPunct="1">
        <a:defRPr sz="3376" kern="1200">
          <a:solidFill>
            <a:schemeClr val="tx1"/>
          </a:solidFill>
          <a:latin typeface="+mn-lt"/>
          <a:ea typeface="+mn-ea"/>
          <a:cs typeface="+mn-cs"/>
        </a:defRPr>
      </a:lvl2pPr>
      <a:lvl3pPr marL="1700647" algn="l" defTabSz="1700647" rtl="0" eaLnBrk="1" latinLnBrk="0" hangingPunct="1">
        <a:defRPr sz="3376" kern="1200">
          <a:solidFill>
            <a:schemeClr val="tx1"/>
          </a:solidFill>
          <a:latin typeface="+mn-lt"/>
          <a:ea typeface="+mn-ea"/>
          <a:cs typeface="+mn-cs"/>
        </a:defRPr>
      </a:lvl3pPr>
      <a:lvl4pPr marL="2550973" algn="l" defTabSz="1700647" rtl="0" eaLnBrk="1" latinLnBrk="0" hangingPunct="1">
        <a:defRPr sz="33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295" algn="l" defTabSz="1700647" rtl="0" eaLnBrk="1" latinLnBrk="0" hangingPunct="1">
        <a:defRPr sz="3376" kern="1200">
          <a:solidFill>
            <a:schemeClr val="tx1"/>
          </a:solidFill>
          <a:latin typeface="+mn-lt"/>
          <a:ea typeface="+mn-ea"/>
          <a:cs typeface="+mn-cs"/>
        </a:defRPr>
      </a:lvl5pPr>
      <a:lvl6pPr marL="4251621" algn="l" defTabSz="1700647" rtl="0" eaLnBrk="1" latinLnBrk="0" hangingPunct="1">
        <a:defRPr sz="3376" kern="1200">
          <a:solidFill>
            <a:schemeClr val="tx1"/>
          </a:solidFill>
          <a:latin typeface="+mn-lt"/>
          <a:ea typeface="+mn-ea"/>
          <a:cs typeface="+mn-cs"/>
        </a:defRPr>
      </a:lvl6pPr>
      <a:lvl7pPr marL="5101942" algn="l" defTabSz="1700647" rtl="0" eaLnBrk="1" latinLnBrk="0" hangingPunct="1">
        <a:defRPr sz="3376" kern="1200">
          <a:solidFill>
            <a:schemeClr val="tx1"/>
          </a:solidFill>
          <a:latin typeface="+mn-lt"/>
          <a:ea typeface="+mn-ea"/>
          <a:cs typeface="+mn-cs"/>
        </a:defRPr>
      </a:lvl7pPr>
      <a:lvl8pPr marL="5952267" algn="l" defTabSz="1700647" rtl="0" eaLnBrk="1" latinLnBrk="0" hangingPunct="1">
        <a:defRPr sz="3376" kern="1200">
          <a:solidFill>
            <a:schemeClr val="tx1"/>
          </a:solidFill>
          <a:latin typeface="+mn-lt"/>
          <a:ea typeface="+mn-ea"/>
          <a:cs typeface="+mn-cs"/>
        </a:defRPr>
      </a:lvl8pPr>
      <a:lvl9pPr marL="6802592" algn="l" defTabSz="1700647" rtl="0" eaLnBrk="1" latinLnBrk="0" hangingPunct="1">
        <a:defRPr sz="33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555319" y="-142384"/>
            <a:ext cx="231069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240211" y="-146949"/>
            <a:ext cx="231069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1" y="6568670"/>
            <a:ext cx="8541774" cy="58711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5" y="696602"/>
            <a:ext cx="8543132" cy="58720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611" y="6568670"/>
            <a:ext cx="8481758" cy="58298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611" y="741622"/>
            <a:ext cx="8481758" cy="58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</Words>
  <Application>Microsoft Macintosh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Company>UHN Research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Skinner Lab</dc:creator>
  <cp:lastModifiedBy>Alexandre Guet-McCreight</cp:lastModifiedBy>
  <cp:revision>18</cp:revision>
  <dcterms:created xsi:type="dcterms:W3CDTF">2017-10-19T18:47:44Z</dcterms:created>
  <dcterms:modified xsi:type="dcterms:W3CDTF">2017-11-02T02:11:37Z</dcterms:modified>
</cp:coreProperties>
</file>